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65" r:id="rId2"/>
    <p:sldId id="1266" r:id="rId3"/>
    <p:sldId id="1267" r:id="rId4"/>
    <p:sldId id="1268" r:id="rId5"/>
    <p:sldId id="1269" r:id="rId6"/>
    <p:sldId id="1270" r:id="rId7"/>
    <p:sldId id="1271" r:id="rId8"/>
    <p:sldId id="12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726" y="2540555"/>
            <a:ext cx="824247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362. HONG HONPA NA SIH DONG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710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 err="1"/>
              <a:t>Saviour</a:t>
            </a:r>
            <a:r>
              <a:rPr lang="en-US" sz="1500" dirty="0"/>
              <a:t> Thy Dying Love</a:t>
            </a:r>
          </a:p>
          <a:p>
            <a:r>
              <a:rPr lang="en-US" sz="1500" dirty="0"/>
              <a:t>Late 145:12</a:t>
            </a:r>
          </a:p>
          <a:p>
            <a:r>
              <a:rPr lang="en-US" sz="1500" dirty="0" err="1"/>
              <a:t>Sylvanus</a:t>
            </a:r>
            <a:r>
              <a:rPr lang="en-US" sz="1500" dirty="0"/>
              <a:t> Dryden Phelps, 1816-1895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3902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a’ding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lo,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8096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teitei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3008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gen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a’ ding,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teitei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6417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69947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teitei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3060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ma a’ ding.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83993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hen, Nang a’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teitei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9885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114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362. HONG HONPA NA SIH DONG</vt:lpstr>
      <vt:lpstr>1</vt:lpstr>
      <vt:lpstr>PowerPoint Presentation</vt:lpstr>
      <vt:lpstr>2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2018-12-15T06:09:25Z</dcterms:modified>
</cp:coreProperties>
</file>